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10" r:id="rId32"/>
    <p:sldId id="309" r:id="rId33"/>
    <p:sldId id="301" r:id="rId34"/>
    <p:sldId id="302" r:id="rId35"/>
    <p:sldId id="303" r:id="rId36"/>
    <p:sldId id="305" r:id="rId37"/>
    <p:sldId id="304" r:id="rId38"/>
    <p:sldId id="307" r:id="rId39"/>
    <p:sldId id="306" r:id="rId40"/>
    <p:sldId id="30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𝐼(𝑥,𝑦)≤𝑇@1 𝑖𝑓 𝐼(𝑥,𝑦)&gt;𝑇)┤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18.05.2022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6" Type="http://schemas.openxmlformats.org/officeDocument/2006/relationships/image" Target="../media/image3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5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9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9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1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81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83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82.png"/><Relationship Id="rId9" Type="http://schemas.openxmlformats.org/officeDocument/2006/relationships/image" Target="../../clipboard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91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2959650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2959650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62742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Breitbild</PresentationFormat>
  <Paragraphs>318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45</cp:revision>
  <dcterms:created xsi:type="dcterms:W3CDTF">2022-05-14T09:56:11Z</dcterms:created>
  <dcterms:modified xsi:type="dcterms:W3CDTF">2022-05-18T11:32:04Z</dcterms:modified>
</cp:coreProperties>
</file>